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92D72C94-6E82-4F53-B547-3847BF5105AE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005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491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7196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9165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6163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5567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5348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5376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92D72C94-6E82-4F53-B547-3847BF5105AE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6831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1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92D72C94-6E82-4F53-B547-3847BF5105AE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1478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1902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079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88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0274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989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72C94-6E82-4F53-B547-3847BF5105AE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8932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72C94-6E82-4F53-B547-3847BF5105AE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C29B-995A-4089-AC94-47D0ACC944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8952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Modalverben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modale hulpwerkwoorden in het Duits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Welke ‘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Modalverben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’ zijn er?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3000" dirty="0" err="1" smtClean="0">
                <a:latin typeface="Arial" pitchFamily="34" charset="0"/>
                <a:cs typeface="Arial" pitchFamily="34" charset="0"/>
              </a:rPr>
              <a:t>dürfen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mogen 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toestemming hebben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))</a:t>
            </a:r>
          </a:p>
          <a:p>
            <a:r>
              <a:rPr lang="nl-NL" sz="3000" dirty="0" err="1" smtClean="0">
                <a:latin typeface="Arial" pitchFamily="34" charset="0"/>
                <a:cs typeface="Arial" pitchFamily="34" charset="0"/>
              </a:rPr>
              <a:t>mögen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leuk 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vinden, lusten, houden </a:t>
            </a:r>
            <a:br>
              <a:rPr lang="nl-NL" sz="3000" dirty="0" smtClean="0">
                <a:latin typeface="Arial" pitchFamily="34" charset="0"/>
                <a:cs typeface="Arial" pitchFamily="34" charset="0"/>
              </a:rPr>
            </a:br>
            <a:r>
              <a:rPr lang="nl-NL" sz="3000" dirty="0" smtClean="0">
                <a:latin typeface="Arial" pitchFamily="34" charset="0"/>
                <a:cs typeface="Arial" pitchFamily="34" charset="0"/>
              </a:rPr>
              <a:t>                 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an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nl-NL" sz="3000" dirty="0" smtClean="0">
                <a:latin typeface="Arial" pitchFamily="34" charset="0"/>
                <a:cs typeface="Arial" pitchFamily="34" charset="0"/>
              </a:rPr>
              <a:t>wissen	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weten</a:t>
            </a:r>
            <a:endParaRPr lang="nl-NL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3000" dirty="0" err="1" smtClean="0">
                <a:latin typeface="Arial" pitchFamily="34" charset="0"/>
                <a:cs typeface="Arial" pitchFamily="34" charset="0"/>
              </a:rPr>
              <a:t>können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kunnen</a:t>
            </a:r>
            <a:endParaRPr lang="nl-NL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3000" dirty="0" err="1" smtClean="0">
                <a:latin typeface="Arial" pitchFamily="34" charset="0"/>
                <a:cs typeface="Arial" pitchFamily="34" charset="0"/>
              </a:rPr>
              <a:t>müssen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moeten</a:t>
            </a:r>
            <a:endParaRPr lang="nl-NL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3000" dirty="0" smtClean="0">
                <a:latin typeface="Arial" pitchFamily="34" charset="0"/>
                <a:cs typeface="Arial" pitchFamily="34" charset="0"/>
              </a:rPr>
              <a:t>sollen	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moeten</a:t>
            </a:r>
            <a:endParaRPr lang="nl-NL" sz="3000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3000" dirty="0" smtClean="0">
                <a:latin typeface="Arial" pitchFamily="34" charset="0"/>
                <a:cs typeface="Arial" pitchFamily="34" charset="0"/>
              </a:rPr>
              <a:t>wollen	</a:t>
            </a:r>
            <a:r>
              <a:rPr lang="nl-NL" sz="3000" dirty="0" smtClean="0">
                <a:latin typeface="Arial" pitchFamily="34" charset="0"/>
                <a:cs typeface="Arial" pitchFamily="34" charset="0"/>
              </a:rPr>
              <a:t>willen</a:t>
            </a:r>
            <a:endParaRPr lang="nl-NL" sz="3000" dirty="0" smtClean="0">
              <a:latin typeface="Arial" pitchFamily="34" charset="0"/>
              <a:cs typeface="Arial" pitchFamily="34" charset="0"/>
            </a:endParaRPr>
          </a:p>
          <a:p>
            <a:endParaRPr lang="nl-NL" sz="3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Vervoegingen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Modalverben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831" y="2132856"/>
            <a:ext cx="3463329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6673" y="4581128"/>
            <a:ext cx="3898852" cy="174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52797" y="2132856"/>
            <a:ext cx="361905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52797" y="4581128"/>
            <a:ext cx="3619056" cy="1767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907" y="4418087"/>
            <a:ext cx="357055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5528" y="2341893"/>
            <a:ext cx="3422875" cy="1639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2636912"/>
            <a:ext cx="370522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kstvak 6"/>
          <p:cNvSpPr txBox="1"/>
          <p:nvPr/>
        </p:nvSpPr>
        <p:spPr>
          <a:xfrm>
            <a:off x="5148064" y="4653136"/>
            <a:ext cx="29523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regel is dus:</a:t>
            </a:r>
          </a:p>
          <a:p>
            <a:pPr>
              <a:buFontTx/>
              <a:buChar char="-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Bij het enkelvoud is er een stam, waarbij alleen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een uitgang krijgt</a:t>
            </a:r>
          </a:p>
          <a:p>
            <a:pPr>
              <a:buFontTx/>
              <a:buChar char="-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bij meervoud zijn de uitgangen gewoon regelmatig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theme/theme1.xml><?xml version="1.0" encoding="utf-8"?>
<a:theme xmlns:a="http://schemas.openxmlformats.org/drawingml/2006/main" name="Berlijn">
  <a:themeElements>
    <a:clrScheme name="Berlij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j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j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Berlijn</Template>
  <TotalTime>64</TotalTime>
  <Words>45</Words>
  <Application>Microsoft Office PowerPoint</Application>
  <PresentationFormat>Diavoorstelling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Berlijn</vt:lpstr>
      <vt:lpstr>Die Modalverben</vt:lpstr>
      <vt:lpstr>Welke ‘Modalverben’ zijn er?</vt:lpstr>
      <vt:lpstr>Vervoegingen Modalverben</vt:lpstr>
      <vt:lpstr>PowerPoint-presentatie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Modalverben</dc:title>
  <dc:creator>Henk</dc:creator>
  <cp:lastModifiedBy>Kammen, MMA (Marieke) van der</cp:lastModifiedBy>
  <cp:revision>6</cp:revision>
  <dcterms:created xsi:type="dcterms:W3CDTF">2016-01-12T15:45:09Z</dcterms:created>
  <dcterms:modified xsi:type="dcterms:W3CDTF">2016-07-25T17:22:17Z</dcterms:modified>
</cp:coreProperties>
</file>