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05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9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196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165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163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567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34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376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8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90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7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8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27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89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93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72C94-6E82-4F53-B547-3847BF5105AE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95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modale hulpwerkwoorden in het Duits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Welke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zijn er?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dürfen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mogen 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toestemming hebben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mögen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leuk 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vinden, lusten, houden </a:t>
            </a:r>
            <a:br>
              <a:rPr lang="nl-NL" sz="3000" dirty="0" smtClean="0">
                <a:latin typeface="Arial" pitchFamily="34" charset="0"/>
                <a:cs typeface="Arial" pitchFamily="34" charset="0"/>
              </a:rPr>
            </a:br>
            <a:r>
              <a:rPr lang="nl-NL" sz="30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wissen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weten</a:t>
            </a: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können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kunnen</a:t>
            </a: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müssen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moeten</a:t>
            </a: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sollen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moeten</a:t>
            </a: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wollen	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willen</a:t>
            </a: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Vervoegingen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831" y="2132856"/>
            <a:ext cx="346332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673" y="4581128"/>
            <a:ext cx="3898852" cy="174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2797" y="2132856"/>
            <a:ext cx="36190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2797" y="4581128"/>
            <a:ext cx="3619056" cy="176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907" y="4418087"/>
            <a:ext cx="35705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528" y="2341893"/>
            <a:ext cx="3422875" cy="163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636912"/>
            <a:ext cx="3705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5148064" y="4653136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regel is dus:</a:t>
            </a:r>
          </a:p>
          <a:p>
            <a:pPr>
              <a:buFontTx/>
              <a:buChar char="-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het enkelvoud is er een stam, waarbij alleen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uitgang krijgt</a:t>
            </a:r>
          </a:p>
          <a:p>
            <a:pPr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meervoud zijn de uitgangen gewoon regelmatig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64</TotalTime>
  <Words>45</Words>
  <Application>Microsoft Office PowerPoint</Application>
  <PresentationFormat>Diavoorstelling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Berlijn</vt:lpstr>
      <vt:lpstr>Die Modalverben</vt:lpstr>
      <vt:lpstr>Welke ‘Modalverben’ zijn er?</vt:lpstr>
      <vt:lpstr>Vervoegingen Modalverben</vt:lpstr>
      <vt:lpstr>PowerPoint-presentatie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Modalverben</dc:title>
  <dc:creator>Henk</dc:creator>
  <cp:lastModifiedBy>Kammen, MMA (Marieke) van der</cp:lastModifiedBy>
  <cp:revision>6</cp:revision>
  <dcterms:created xsi:type="dcterms:W3CDTF">2016-01-12T15:45:09Z</dcterms:created>
  <dcterms:modified xsi:type="dcterms:W3CDTF">2016-07-25T17:22:17Z</dcterms:modified>
</cp:coreProperties>
</file>